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153C5A-51AB-9968-52A7-D5D1D5781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D5635D-77FA-A117-D5A9-F55662908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ECB37E-D585-36FF-BB9F-DDD9B5FE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A84955-93E4-E025-7BC4-9D813CA23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B5683A-26B6-3EB8-BCA7-A6692F94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08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435C0E-F56B-C437-C406-285F84BB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23EC16-5EFE-E3E0-29A2-15EA6479D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73C2AF-50A5-55E0-D472-4D075205A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A5DD51-2447-1B14-F50B-EEBC1EEF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0957A3-8AC2-7C71-DEAE-F5A17038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75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E571EF0-0808-20E2-0217-C42C11C58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E76BAD-FBC6-6791-BA95-3293AD74C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308EDB-1749-8BE2-9ECE-AEBAC0B6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95DC5C-B507-0C6B-F897-8B981FCE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381130-AE18-BCC7-B858-BCE87BE2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E93907-8AE7-955E-B151-F4FC06C2D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0C0B72-3AC0-5821-1D36-E70062B59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10A128-54F2-4D76-B8EA-82440F98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9331B7-BD99-E6E4-067B-A716009C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CD41E1-9551-0930-F263-9900C7BC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81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95C49A-6225-703A-1F12-55A1158E5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BE6F3F-5FCD-A63A-04D0-9F45C60E2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74CAC3-FE41-438C-0C19-95AA0C2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9100F6-FCA9-F6D8-4F21-6E328598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F2934B-9666-631E-AE1D-70861FCC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72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D6DE84-42F2-FF15-819C-E5977533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0CC4C-DD8A-4D1B-B78B-1FDC58ACE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9B1076-C289-CA15-23C3-8B5BCFB4D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B82F0A-C0A7-6620-D975-DEE32A80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E3B189-F92A-3454-8FCE-B27727ED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2CB383-C167-E4EE-40D4-19101CAEA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77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3535B-C2E4-D382-2E3D-A90DD627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D98AEE-076F-C790-2282-9B5FD0D0A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62062F-523E-C277-1D0C-25B64CC68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98F9AA-81F7-A281-8540-03B0E09BD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5774C4B-1E29-5789-082B-CABB9445B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5221805-A2F0-F3C4-CC29-81673B49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08096A-E114-8F28-3CDA-36E90C24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A9B150-4A6B-01E9-8D43-AA388C86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79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A42CD1-CAFA-FD7A-62B8-6EEEBA93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F7EFA85-8E80-8C46-A2E8-72EF2957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A8DC411-2BDC-5B7F-3793-8BD41A2BB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20BE7A5-E213-29E2-7983-3097F579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08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8D5BE9-E575-4966-4328-04B2EEFC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BEA4DE5-EFF5-575F-CF10-8162435A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CCB729-D8AF-8753-B104-068EF6BB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57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138FC4-A77D-8448-A8B6-0DF97D1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AA4A58-B9B0-A254-8635-600EE83D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330D7D0-9242-F159-D8CE-E0B2E8C51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072BE4-99BB-AC8A-7F3B-D5675BCF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91923F-65D9-4F4C-60ED-B9E2106A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54A0B2-22B4-37A5-59A6-B075171B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84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E6CC85-023C-DD5C-A6FA-06158ECF0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E007F7-C26C-9CF8-B8D0-FBBA369AF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45C36E-4848-3C71-BBA6-BDFD144DE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155E7B-8519-30E5-EA69-EAB3387C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6CC4ED-D926-8FB8-B044-78F759B0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9F3C9-F0A6-8B38-FBE5-950EAB67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65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D82E940-837B-B447-2E64-0B3BCE15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66932B-EF5A-0C19-8C72-7F700C5C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77D991-0F41-35AD-9687-7AFF34D81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004A6-440A-45C1-ACA8-F5252CD0CFF9}" type="datetimeFigureOut">
              <a:rPr lang="it-IT" smtClean="0"/>
              <a:t>09/01/2024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BBA78A-FC10-4A64-DAC0-E30981AE1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905F91-7424-1E10-76E8-56FA37661B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A7EA6-9C93-401A-9F12-8DFAA3FA4A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92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052CD7FF-C142-7D61-6D0B-C8449B99D5B7}"/>
              </a:ext>
            </a:extLst>
          </p:cNvPr>
          <p:cNvSpPr/>
          <p:nvPr/>
        </p:nvSpPr>
        <p:spPr>
          <a:xfrm>
            <a:off x="0" y="-26354"/>
            <a:ext cx="12187238" cy="28406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6E0D322-1A7D-4008-6BA8-792CABFF475D}"/>
              </a:ext>
            </a:extLst>
          </p:cNvPr>
          <p:cNvSpPr/>
          <p:nvPr/>
        </p:nvSpPr>
        <p:spPr>
          <a:xfrm>
            <a:off x="762000" y="330834"/>
            <a:ext cx="10515600" cy="147732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ISTRUTTORE SPORTIVO</a:t>
            </a:r>
            <a:b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</a:br>
            <a:endParaRPr lang="it-IT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6DD1833-B8A9-D6CD-0B8A-A0BCC1BAB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5375" y="98265"/>
            <a:ext cx="1319213" cy="46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  <a:latin typeface="Arial Black" panose="020B0A04020102020204" pitchFamily="34" charset="0"/>
              </a:rPr>
              <a:t>CORSO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4953A17-6171-D07B-8FA4-EA537E193EDC}"/>
              </a:ext>
            </a:extLst>
          </p:cNvPr>
          <p:cNvSpPr/>
          <p:nvPr/>
        </p:nvSpPr>
        <p:spPr>
          <a:xfrm>
            <a:off x="762000" y="1161830"/>
            <a:ext cx="103851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GINNASTICA BIOENERGYM ADATTATA ALLE DISABILITÀ</a:t>
            </a:r>
            <a:endParaRPr lang="it-IT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F07F40C5-E63C-DCD6-828D-3AEB1472E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40" y="2814272"/>
            <a:ext cx="5528135" cy="4043728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8E6EFA1A-89EC-196C-BF44-75B28B7D2B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369" y="2835924"/>
            <a:ext cx="2538800" cy="1519872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D2B71C12-314A-49E5-5202-9D072EE351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663" y="5032076"/>
            <a:ext cx="2367350" cy="1328187"/>
          </a:xfrm>
          <a:prstGeom prst="rect">
            <a:avLst/>
          </a:prstGeom>
        </p:spPr>
      </p:pic>
      <p:pic>
        <p:nvPicPr>
          <p:cNvPr id="17" name="Segnaposto contenuto 16">
            <a:extLst>
              <a:ext uri="{FF2B5EF4-FFF2-40B4-BE49-F238E27FC236}">
                <a16:creationId xmlns:a16="http://schemas.microsoft.com/office/drawing/2014/main" id="{DE83BEEB-84A6-A07A-8474-975F41C9E2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619" y="2857566"/>
            <a:ext cx="3481387" cy="1328185"/>
          </a:xfrm>
        </p:spPr>
      </p:pic>
    </p:spTree>
    <p:extLst>
      <p:ext uri="{BB962C8B-B14F-4D97-AF65-F5344CB8AC3E}">
        <p14:creationId xmlns:p14="http://schemas.microsoft.com/office/powerpoint/2010/main" val="3565930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Sara Viola</dc:creator>
  <cp:lastModifiedBy>Sara Viola</cp:lastModifiedBy>
  <cp:revision>2</cp:revision>
  <dcterms:created xsi:type="dcterms:W3CDTF">2024-01-09T07:54:34Z</dcterms:created>
  <dcterms:modified xsi:type="dcterms:W3CDTF">2024-01-09T08:34:25Z</dcterms:modified>
</cp:coreProperties>
</file>